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36" embedTrueTypeFonts="1" saveSubsetFonts="1">
  <p:sldMasterIdLst>
    <p:sldMasterId id="2147483648" r:id="rId4"/>
  </p:sldMasterIdLst>
  <p:sldIdLst>
    <p:sldId id="291" r:id="rId5"/>
  </p:sldIdLst>
  <p:sldSz cx="14630400" cy="8229600"/>
  <p:notesSz cx="6858000" cy="9144000"/>
  <p:embeddedFontLst>
    <p:embeddedFont>
      <p:font typeface="Lato" panose="020F0502020204030203" pitchFamily="34" charset="0"/>
      <p:regular r:id="rId6"/>
      <p:bold r:id="rId7"/>
    </p:embeddedFont>
    <p:embeddedFont>
      <p:font typeface="Tahoma" panose="020B0604030504040204" pitchFamily="34" charset="0"/>
      <p:regular r:id="rId8"/>
      <p:bold r:id="rId9"/>
    </p:embeddedFont>
  </p:embeddedFontLst>
  <p:defaultTextStyle>
    <a:defPPr>
      <a:defRPr kern="0"/>
    </a:def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4DDAD89-2F4C-4F44-850D-529409FEAC59}" v="5" dt="2025-11-25T03:31:13.75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52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3.fntdata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font" Target="fonts/font2.fntdata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font" Target="fonts/font1.fntdata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font4.fntdata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Brandon Corbett" userId="0d045a46-7809-46eb-af79-323809ff12bc" providerId="ADAL" clId="{8F03EF98-C46F-4D7B-B1E6-A5968B30B159}"/>
    <pc:docChg chg="undo custSel modSld">
      <pc:chgData name="Brandon Corbett" userId="0d045a46-7809-46eb-af79-323809ff12bc" providerId="ADAL" clId="{8F03EF98-C46F-4D7B-B1E6-A5968B30B159}" dt="2025-11-25T03:32:30.872" v="19" actId="6549"/>
      <pc:docMkLst>
        <pc:docMk/>
      </pc:docMkLst>
      <pc:sldChg chg="addSp modSp mod">
        <pc:chgData name="Brandon Corbett" userId="0d045a46-7809-46eb-af79-323809ff12bc" providerId="ADAL" clId="{8F03EF98-C46F-4D7B-B1E6-A5968B30B159}" dt="2025-11-25T03:32:30.872" v="19" actId="6549"/>
        <pc:sldMkLst>
          <pc:docMk/>
          <pc:sldMk cId="1881514213" sldId="291"/>
        </pc:sldMkLst>
        <pc:spChg chg="mod">
          <ac:chgData name="Brandon Corbett" userId="0d045a46-7809-46eb-af79-323809ff12bc" providerId="ADAL" clId="{8F03EF98-C46F-4D7B-B1E6-A5968B30B159}" dt="2025-11-25T03:31:13.758" v="11"/>
          <ac:spMkLst>
            <pc:docMk/>
            <pc:sldMk cId="1881514213" sldId="291"/>
            <ac:spMk id="2" creationId="{00000000-0000-0000-0000-000000000000}"/>
          </ac:spMkLst>
        </pc:spChg>
        <pc:spChg chg="mod">
          <ac:chgData name="Brandon Corbett" userId="0d045a46-7809-46eb-af79-323809ff12bc" providerId="ADAL" clId="{8F03EF98-C46F-4D7B-B1E6-A5968B30B159}" dt="2025-11-25T03:32:30.872" v="19" actId="6549"/>
          <ac:spMkLst>
            <pc:docMk/>
            <pc:sldMk cId="1881514213" sldId="291"/>
            <ac:spMk id="3" creationId="{00000000-0000-0000-0000-000000000000}"/>
          </ac:spMkLst>
        </pc:spChg>
        <pc:graphicFrameChg chg="add mod">
          <ac:chgData name="Brandon Corbett" userId="0d045a46-7809-46eb-af79-323809ff12bc" providerId="ADAL" clId="{8F03EF98-C46F-4D7B-B1E6-A5968B30B159}" dt="2025-11-25T03:30:56.366" v="8"/>
          <ac:graphicFrameMkLst>
            <pc:docMk/>
            <pc:sldMk cId="1881514213" sldId="291"/>
            <ac:graphicFrameMk id="12" creationId="{DEABF74C-DC3D-0454-9079-C57FDEF4CE5E}"/>
          </ac:graphicFrameMkLst>
        </pc:graphicFrameChg>
        <pc:graphicFrameChg chg="add mod">
          <ac:chgData name="Brandon Corbett" userId="0d045a46-7809-46eb-af79-323809ff12bc" providerId="ADAL" clId="{8F03EF98-C46F-4D7B-B1E6-A5968B30B159}" dt="2025-11-25T03:31:05.393" v="9"/>
          <ac:graphicFrameMkLst>
            <pc:docMk/>
            <pc:sldMk cId="1881514213" sldId="291"/>
            <ac:graphicFrameMk id="13" creationId="{A71F9890-5F08-10F2-F317-9399DFB1528A}"/>
          </ac:graphicFrameMkLst>
        </pc:graphicFrameChg>
        <pc:picChg chg="add mod">
          <ac:chgData name="Brandon Corbett" userId="0d045a46-7809-46eb-af79-323809ff12bc" providerId="ADAL" clId="{8F03EF98-C46F-4D7B-B1E6-A5968B30B159}" dt="2025-11-25T03:30:56.366" v="8"/>
          <ac:picMkLst>
            <pc:docMk/>
            <pc:sldMk cId="1881514213" sldId="291"/>
            <ac:picMk id="5" creationId="{7031C97C-9655-0E30-50F7-FCF5CD2C1F88}"/>
          </ac:picMkLst>
        </pc:picChg>
        <pc:picChg chg="add mod">
          <ac:chgData name="Brandon Corbett" userId="0d045a46-7809-46eb-af79-323809ff12bc" providerId="ADAL" clId="{8F03EF98-C46F-4D7B-B1E6-A5968B30B159}" dt="2025-11-25T03:30:56.366" v="8"/>
          <ac:picMkLst>
            <pc:docMk/>
            <pc:sldMk cId="1881514213" sldId="291"/>
            <ac:picMk id="7" creationId="{F94B4EC9-B9A5-3C0C-36E1-C20402FE7BE3}"/>
          </ac:picMkLst>
        </pc:picChg>
        <pc:picChg chg="add mod">
          <ac:chgData name="Brandon Corbett" userId="0d045a46-7809-46eb-af79-323809ff12bc" providerId="ADAL" clId="{8F03EF98-C46F-4D7B-B1E6-A5968B30B159}" dt="2025-11-25T03:30:53.607" v="0"/>
          <ac:picMkLst>
            <pc:docMk/>
            <pc:sldMk cId="1881514213" sldId="291"/>
            <ac:picMk id="9" creationId="{E57D4EAD-8CA0-E100-ED35-7B89503C2716}"/>
          </ac:picMkLst>
        </pc:picChg>
        <pc:picChg chg="add mod">
          <ac:chgData name="Brandon Corbett" userId="0d045a46-7809-46eb-af79-323809ff12bc" providerId="ADAL" clId="{8F03EF98-C46F-4D7B-B1E6-A5968B30B159}" dt="2025-11-25T03:30:56.366" v="8"/>
          <ac:picMkLst>
            <pc:docMk/>
            <pc:sldMk cId="1881514213" sldId="291"/>
            <ac:picMk id="11" creationId="{24CFF59E-E30F-EEFF-D864-18CDB553E3E3}"/>
          </ac:picMkLst>
        </pc:picChg>
      </pc:sldChg>
    </pc:docChg>
  </pc:docChgLst>
</pc:chgInfo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97280" y="2551176"/>
            <a:ext cx="12435840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94560" y="4608576"/>
            <a:ext cx="10241280" cy="20574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11/24/2025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5823103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11/24/2025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617695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31520" y="1892808"/>
            <a:ext cx="6364224" cy="5431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534656" y="1892808"/>
            <a:ext cx="6364224" cy="5431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11/24/2025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9805507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11/24/2025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7376290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11/24/2025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3337240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7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604263" y="2157476"/>
            <a:ext cx="11423650" cy="57403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0F4660"/>
                </a:solidFill>
                <a:latin typeface="Tahoma"/>
                <a:cs typeface="Tahoma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007867" y="2678577"/>
            <a:ext cx="8614410" cy="24707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974336" y="7653528"/>
            <a:ext cx="4681728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31520" y="7653528"/>
            <a:ext cx="3364992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11/24/2025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533888" y="7653528"/>
            <a:ext cx="3364992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767634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</p:sldLayoutIdLst>
  <p:txStyles>
    <p:titleStyle>
      <a:lvl1pPr>
        <a:defRPr>
          <a:latin typeface="Lato" panose="020F0502020204030203" pitchFamily="34" charset="0"/>
          <a:ea typeface="+mj-ea"/>
          <a:cs typeface="Lato" panose="020F0502020204030203" pitchFamily="34" charset="0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$PPTXTitle"/>
          <p:cNvSpPr txBox="1">
            <a:spLocks noGrp="1"/>
          </p:cNvSpPr>
          <p:nvPr>
            <p:ph type="title"/>
          </p:nvPr>
        </p:nvSpPr>
        <p:spPr>
          <a:xfrm>
            <a:off x="2279395" y="2157476"/>
            <a:ext cx="1007046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en-US" spc="-40" dirty="0"/>
              <a:t>Chromatin and Epigenetics in Aging and Disease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3169601" y="2667000"/>
            <a:ext cx="8290052" cy="2491964"/>
          </a:xfrm>
          <a:prstGeom prst="rect">
            <a:avLst/>
          </a:prstGeom>
        </p:spPr>
        <p:txBody>
          <a:bodyPr vert="horz" wrap="square" lIns="0" tIns="130810" rIns="0" bIns="0" rtlCol="0">
            <a:spAutoFit/>
          </a:bodyPr>
          <a:lstStyle/>
          <a:p>
            <a:pPr marL="1270" algn="ctr">
              <a:lnSpc>
                <a:spcPct val="100000"/>
              </a:lnSpc>
              <a:spcBef>
                <a:spcPts val="1030"/>
              </a:spcBef>
            </a:pPr>
            <a:r>
              <a:rPr sz="2200" spc="-45" dirty="0">
                <a:latin typeface="Lato" panose="020F0502020204030203" pitchFamily="34" charset="0"/>
                <a:cs typeface="Lato" panose="020F0502020204030203" pitchFamily="34" charset="0"/>
              </a:rPr>
              <a:t>Save</a:t>
            </a:r>
            <a:r>
              <a:rPr sz="2200" spc="-19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200" dirty="0">
                <a:latin typeface="Lato" panose="020F0502020204030203" pitchFamily="34" charset="0"/>
                <a:cs typeface="Lato" panose="020F0502020204030203" pitchFamily="34" charset="0"/>
              </a:rPr>
              <a:t>The</a:t>
            </a:r>
            <a:r>
              <a:rPr sz="2200" spc="-13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200" spc="-10" dirty="0">
                <a:latin typeface="Lato" panose="020F0502020204030203" pitchFamily="34" charset="0"/>
                <a:cs typeface="Lato" panose="020F0502020204030203" pitchFamily="34" charset="0"/>
              </a:rPr>
              <a:t>Date!</a:t>
            </a:r>
            <a:endParaRPr sz="22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algn="ctr">
              <a:lnSpc>
                <a:spcPct val="100000"/>
              </a:lnSpc>
              <a:spcBef>
                <a:spcPts val="1190"/>
              </a:spcBef>
            </a:pPr>
            <a:r>
              <a:rPr sz="2800" b="1" spc="-125" dirty="0">
                <a:latin typeface="Lato" panose="020F0502020204030203" pitchFamily="34" charset="0"/>
                <a:cs typeface="Lato" panose="020F0502020204030203" pitchFamily="34" charset="0"/>
              </a:rPr>
              <a:t>#CEAgingSRC</a:t>
            </a:r>
            <a:endParaRPr sz="28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12700" marR="5080" algn="ctr">
              <a:lnSpc>
                <a:spcPct val="115799"/>
              </a:lnSpc>
              <a:spcBef>
                <a:spcPts val="75"/>
              </a:spcBef>
            </a:pP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Monday,</a:t>
            </a:r>
            <a:r>
              <a:rPr sz="2400" spc="-13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45" dirty="0">
                <a:latin typeface="Lato" panose="020F0502020204030203" pitchFamily="34" charset="0"/>
                <a:cs typeface="Lato" panose="020F0502020204030203" pitchFamily="34" charset="0"/>
              </a:rPr>
              <a:t>October</a:t>
            </a:r>
            <a:r>
              <a:rPr sz="2400" spc="-1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19,</a:t>
            </a:r>
            <a:r>
              <a:rPr sz="2400" spc="-12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75" dirty="0">
                <a:latin typeface="Lato" panose="020F0502020204030203" pitchFamily="34" charset="0"/>
                <a:cs typeface="Lato" panose="020F0502020204030203" pitchFamily="34" charset="0"/>
              </a:rPr>
              <a:t>2026–</a:t>
            </a:r>
            <a:r>
              <a:rPr sz="2400" spc="-45" dirty="0">
                <a:latin typeface="Lato" panose="020F0502020204030203" pitchFamily="34" charset="0"/>
                <a:cs typeface="Lato" panose="020F0502020204030203" pitchFamily="34" charset="0"/>
              </a:rPr>
              <a:t>Thursday,</a:t>
            </a:r>
            <a:r>
              <a:rPr sz="2400" spc="-13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45" dirty="0">
                <a:latin typeface="Lato" panose="020F0502020204030203" pitchFamily="34" charset="0"/>
                <a:cs typeface="Lato" panose="020F0502020204030203" pitchFamily="34" charset="0"/>
              </a:rPr>
              <a:t>October</a:t>
            </a:r>
            <a:r>
              <a:rPr sz="2400" spc="-1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22,</a:t>
            </a:r>
            <a:r>
              <a:rPr sz="2400" spc="-12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55" dirty="0">
                <a:latin typeface="Lato" panose="020F0502020204030203" pitchFamily="34" charset="0"/>
                <a:cs typeface="Lato" panose="020F0502020204030203" pitchFamily="34" charset="0"/>
              </a:rPr>
              <a:t>2026</a:t>
            </a:r>
            <a:br>
              <a:rPr lang="en-US" sz="2400" spc="55" dirty="0">
                <a:latin typeface="Lato" panose="020F0502020204030203" pitchFamily="34" charset="0"/>
                <a:cs typeface="Lato" panose="020F0502020204030203" pitchFamily="34" charset="0"/>
              </a:rPr>
            </a:b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Grand</a:t>
            </a:r>
            <a:r>
              <a:rPr sz="2400" spc="-5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Hotel</a:t>
            </a:r>
            <a:r>
              <a:rPr sz="2400" spc="-6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Malahide,</a:t>
            </a:r>
            <a:r>
              <a:rPr sz="2400" spc="-5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Malahide,</a:t>
            </a:r>
            <a:r>
              <a:rPr sz="2400" spc="-4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10" dirty="0">
                <a:latin typeface="Lato" panose="020F0502020204030203" pitchFamily="34" charset="0"/>
                <a:cs typeface="Lato" panose="020F0502020204030203" pitchFamily="34" charset="0"/>
              </a:rPr>
              <a:t>Ireland</a:t>
            </a:r>
            <a:endParaRPr sz="24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1270" algn="ctr">
              <a:lnSpc>
                <a:spcPct val="100000"/>
              </a:lnSpc>
              <a:spcBef>
                <a:spcPts val="1265"/>
              </a:spcBef>
            </a:pPr>
            <a:r>
              <a:rPr sz="2600" b="1" spc="-180" dirty="0">
                <a:latin typeface="Lato" panose="020F0502020204030203" pitchFamily="34" charset="0"/>
                <a:cs typeface="Lato" panose="020F0502020204030203" pitchFamily="34" charset="0"/>
              </a:rPr>
              <a:t>FASEB.</a:t>
            </a:r>
            <a:r>
              <a:rPr sz="2600" b="1" spc="-180">
                <a:latin typeface="Lato" panose="020F0502020204030203" pitchFamily="34" charset="0"/>
                <a:cs typeface="Lato" panose="020F0502020204030203" pitchFamily="34" charset="0"/>
              </a:rPr>
              <a:t>org/</a:t>
            </a:r>
            <a:r>
              <a:rPr lang="en-US" sz="2600" b="1" spc="-45">
                <a:latin typeface="Lato" panose="020F0502020204030203" pitchFamily="34" charset="0"/>
                <a:cs typeface="Lato" panose="020F0502020204030203" pitchFamily="34" charset="0"/>
              </a:rPr>
              <a:t>Chromatin</a:t>
            </a:r>
            <a:endParaRPr sz="2600" dirty="0">
              <a:latin typeface="Lato" panose="020F0502020204030203" pitchFamily="34" charset="0"/>
              <a:cs typeface="Lato" panose="020F050202020403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815142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to">
      <a:majorFont>
        <a:latin typeface="Lato"/>
        <a:ea typeface=""/>
        <a:cs typeface=""/>
      </a:majorFont>
      <a:minorFont>
        <a:latin typeface="La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19481585-9af8-4d00-b2bf-e09dcefbd695" xsi:nil="true"/>
    <lcf76f155ced4ddcb4097134ff3c332f xmlns="aae5d8f4-8940-426e-8eb0-5ae068ad4266">
      <Terms xmlns="http://schemas.microsoft.com/office/infopath/2007/PartnerControls"/>
    </lcf76f155ced4ddcb4097134ff3c332f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341548692D37149AB2D54A8A18CAADD" ma:contentTypeVersion="18" ma:contentTypeDescription="Create a new document." ma:contentTypeScope="" ma:versionID="3a134fa1e38f19c08aeb57e008fe7dfe">
  <xsd:schema xmlns:xsd="http://www.w3.org/2001/XMLSchema" xmlns:xs="http://www.w3.org/2001/XMLSchema" xmlns:p="http://schemas.microsoft.com/office/2006/metadata/properties" xmlns:ns2="aae5d8f4-8940-426e-8eb0-5ae068ad4266" xmlns:ns3="19481585-9af8-4d00-b2bf-e09dcefbd695" targetNamespace="http://schemas.microsoft.com/office/2006/metadata/properties" ma:root="true" ma:fieldsID="3bc3816f545ca75e5c02c698f5609e5f" ns2:_="" ns3:_="">
    <xsd:import namespace="aae5d8f4-8940-426e-8eb0-5ae068ad4266"/>
    <xsd:import namespace="19481585-9af8-4d00-b2bf-e09dcefbd69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ae5d8f4-8940-426e-8eb0-5ae068ad426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1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2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e1d3d7a5-63eb-4721-90e8-d8feae559456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9481585-9af8-4d00-b2bf-e09dcefbd695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a9500302-657d-4e07-8d90-29dc954f1aee}" ma:internalName="TaxCatchAll" ma:showField="CatchAllData" ma:web="19481585-9af8-4d00-b2bf-e09dcefbd69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25BD7505-7801-45BC-90C2-B1E2C7B35848}">
  <ds:schemaRefs>
    <ds:schemaRef ds:uri="http://schemas.microsoft.com/office/2006/metadata/properties"/>
    <ds:schemaRef ds:uri="http://schemas.microsoft.com/office/infopath/2007/PartnerControls"/>
    <ds:schemaRef ds:uri="19481585-9af8-4d00-b2bf-e09dcefbd695"/>
    <ds:schemaRef ds:uri="aae5d8f4-8940-426e-8eb0-5ae068ad4266"/>
  </ds:schemaRefs>
</ds:datastoreItem>
</file>

<file path=customXml/itemProps2.xml><?xml version="1.0" encoding="utf-8"?>
<ds:datastoreItem xmlns:ds="http://schemas.openxmlformats.org/officeDocument/2006/customXml" ds:itemID="{722B011A-17D8-4AAD-AA56-C7EB44774746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593C775-0C56-4538-84BD-B4713F5C62C4}"/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39</Words>
  <Application>Microsoft Office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Lato</vt:lpstr>
      <vt:lpstr>Tahoma</vt:lpstr>
      <vt:lpstr>Office Theme</vt:lpstr>
      <vt:lpstr>Chromatin and Epigenetics in Aging and Disease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Brandon Corbett</dc:creator>
  <cp:lastModifiedBy>Brandon Corbett</cp:lastModifiedBy>
  <cp:revision>2</cp:revision>
  <dcterms:created xsi:type="dcterms:W3CDTF">2025-11-16T22:28:57Z</dcterms:created>
  <dcterms:modified xsi:type="dcterms:W3CDTF">2025-11-25T03:32:31Z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0x0101005341548692D37149AB2D54A8A18CAADD</vt:lpwstr>
  </property>
  <property fmtid="{D5CDD505-2E9C-101B-9397-08002B2CF9AE}" pid="3" name="MediaServiceImageTags">
    <vt:lpwstr/>
  </property>
</Properties>
</file>

<file path=docProps/thumbnail.jpeg>
</file>