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36" embedTrueTypeFonts="1" saveSubsetFonts="1">
  <p:sldMasterIdLst>
    <p:sldMasterId id="2147483648" r:id="rId4"/>
  </p:sldMasterIdLst>
  <p:sldIdLst>
    <p:sldId id="291" r:id="rId5"/>
  </p:sldIdLst>
  <p:sldSz cx="14630400" cy="8229600"/>
  <p:notesSz cx="6858000" cy="9144000"/>
  <p:embeddedFontLst>
    <p:embeddedFont>
      <p:font typeface="Lato" panose="020F0502020204030203" pitchFamily="34" charset="0"/>
      <p:regular r:id="rId6"/>
      <p:bold r:id="rId7"/>
    </p:embeddedFont>
    <p:embeddedFont>
      <p:font typeface="Tahoma" panose="020B0604030504040204" pitchFamily="34" charset="0"/>
      <p:regular r:id="rId8"/>
      <p:bold r:id="rId9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4DDAD89-2F4C-4F44-850D-529409FEAC59}" v="5" dt="2025-11-25T03:31:13.7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4.fntdata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andon Corbett" userId="0d045a46-7809-46eb-af79-323809ff12bc" providerId="ADAL" clId="{8F03EF98-C46F-4D7B-B1E6-A5968B30B159}"/>
    <pc:docChg chg="undo custSel modSld">
      <pc:chgData name="Brandon Corbett" userId="0d045a46-7809-46eb-af79-323809ff12bc" providerId="ADAL" clId="{8F03EF98-C46F-4D7B-B1E6-A5968B30B159}" dt="2025-11-25T03:32:30.872" v="19" actId="6549"/>
      <pc:docMkLst>
        <pc:docMk/>
      </pc:docMkLst>
      <pc:sldChg chg="addSp modSp mod">
        <pc:chgData name="Brandon Corbett" userId="0d045a46-7809-46eb-af79-323809ff12bc" providerId="ADAL" clId="{8F03EF98-C46F-4D7B-B1E6-A5968B30B159}" dt="2025-11-25T03:32:30.872" v="19" actId="6549"/>
        <pc:sldMkLst>
          <pc:docMk/>
          <pc:sldMk cId="1881514213" sldId="291"/>
        </pc:sldMkLst>
        <pc:spChg chg="mod">
          <ac:chgData name="Brandon Corbett" userId="0d045a46-7809-46eb-af79-323809ff12bc" providerId="ADAL" clId="{8F03EF98-C46F-4D7B-B1E6-A5968B30B159}" dt="2025-11-25T03:31:13.758" v="11"/>
          <ac:spMkLst>
            <pc:docMk/>
            <pc:sldMk cId="1881514213" sldId="291"/>
            <ac:spMk id="2" creationId="{00000000-0000-0000-0000-000000000000}"/>
          </ac:spMkLst>
        </pc:spChg>
        <pc:spChg chg="mod">
          <ac:chgData name="Brandon Corbett" userId="0d045a46-7809-46eb-af79-323809ff12bc" providerId="ADAL" clId="{8F03EF98-C46F-4D7B-B1E6-A5968B30B159}" dt="2025-11-25T03:32:30.872" v="19" actId="6549"/>
          <ac:spMkLst>
            <pc:docMk/>
            <pc:sldMk cId="1881514213" sldId="291"/>
            <ac:spMk id="3" creationId="{00000000-0000-0000-0000-000000000000}"/>
          </ac:spMkLst>
        </pc:spChg>
        <pc:graphicFrameChg chg="add mod">
          <ac:chgData name="Brandon Corbett" userId="0d045a46-7809-46eb-af79-323809ff12bc" providerId="ADAL" clId="{8F03EF98-C46F-4D7B-B1E6-A5968B30B159}" dt="2025-11-25T03:30:56.366" v="8"/>
          <ac:graphicFrameMkLst>
            <pc:docMk/>
            <pc:sldMk cId="1881514213" sldId="291"/>
            <ac:graphicFrameMk id="12" creationId="{DEABF74C-DC3D-0454-9079-C57FDEF4CE5E}"/>
          </ac:graphicFrameMkLst>
        </pc:graphicFrameChg>
        <pc:graphicFrameChg chg="add mod">
          <ac:chgData name="Brandon Corbett" userId="0d045a46-7809-46eb-af79-323809ff12bc" providerId="ADAL" clId="{8F03EF98-C46F-4D7B-B1E6-A5968B30B159}" dt="2025-11-25T03:31:05.393" v="9"/>
          <ac:graphicFrameMkLst>
            <pc:docMk/>
            <pc:sldMk cId="1881514213" sldId="291"/>
            <ac:graphicFrameMk id="13" creationId="{A71F9890-5F08-10F2-F317-9399DFB1528A}"/>
          </ac:graphicFrameMkLst>
        </pc:graphicFrameChg>
        <pc:picChg chg="add mod">
          <ac:chgData name="Brandon Corbett" userId="0d045a46-7809-46eb-af79-323809ff12bc" providerId="ADAL" clId="{8F03EF98-C46F-4D7B-B1E6-A5968B30B159}" dt="2025-11-25T03:30:56.366" v="8"/>
          <ac:picMkLst>
            <pc:docMk/>
            <pc:sldMk cId="1881514213" sldId="291"/>
            <ac:picMk id="5" creationId="{7031C97C-9655-0E30-50F7-FCF5CD2C1F88}"/>
          </ac:picMkLst>
        </pc:picChg>
        <pc:picChg chg="add mod">
          <ac:chgData name="Brandon Corbett" userId="0d045a46-7809-46eb-af79-323809ff12bc" providerId="ADAL" clId="{8F03EF98-C46F-4D7B-B1E6-A5968B30B159}" dt="2025-11-25T03:30:56.366" v="8"/>
          <ac:picMkLst>
            <pc:docMk/>
            <pc:sldMk cId="1881514213" sldId="291"/>
            <ac:picMk id="7" creationId="{F94B4EC9-B9A5-3C0C-36E1-C20402FE7BE3}"/>
          </ac:picMkLst>
        </pc:picChg>
        <pc:picChg chg="add mod">
          <ac:chgData name="Brandon Corbett" userId="0d045a46-7809-46eb-af79-323809ff12bc" providerId="ADAL" clId="{8F03EF98-C46F-4D7B-B1E6-A5968B30B159}" dt="2025-11-25T03:30:53.607" v="0"/>
          <ac:picMkLst>
            <pc:docMk/>
            <pc:sldMk cId="1881514213" sldId="291"/>
            <ac:picMk id="9" creationId="{E57D4EAD-8CA0-E100-ED35-7B89503C2716}"/>
          </ac:picMkLst>
        </pc:picChg>
        <pc:picChg chg="add mod">
          <ac:chgData name="Brandon Corbett" userId="0d045a46-7809-46eb-af79-323809ff12bc" providerId="ADAL" clId="{8F03EF98-C46F-4D7B-B1E6-A5968B30B159}" dt="2025-11-25T03:30:56.366" v="8"/>
          <ac:picMkLst>
            <pc:docMk/>
            <pc:sldMk cId="1881514213" sldId="291"/>
            <ac:picMk id="11" creationId="{24CFF59E-E30F-EEFF-D864-18CDB553E3E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2310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1769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80550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7629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3724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7634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2279395" y="2157476"/>
            <a:ext cx="100704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pc="-40" dirty="0"/>
              <a:t>Chromatin and Epigenetics in Aging and Disease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169601" y="2667000"/>
            <a:ext cx="8290052" cy="2491964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125" dirty="0">
                <a:latin typeface="Lato" panose="020F0502020204030203" pitchFamily="34" charset="0"/>
                <a:cs typeface="Lato" panose="020F0502020204030203" pitchFamily="34" charset="0"/>
              </a:rPr>
              <a:t>#CEAgingSRC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0" marR="5080" algn="ctr">
              <a:lnSpc>
                <a:spcPct val="115799"/>
              </a:lnSpc>
              <a:spcBef>
                <a:spcPts val="75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13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45" dirty="0">
                <a:latin typeface="Lato" panose="020F0502020204030203" pitchFamily="34" charset="0"/>
                <a:cs typeface="Lato" panose="020F0502020204030203" pitchFamily="34" charset="0"/>
              </a:rPr>
              <a:t>October</a:t>
            </a:r>
            <a:r>
              <a:rPr sz="2400" spc="-1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19,</a:t>
            </a:r>
            <a:r>
              <a:rPr sz="2400" spc="-12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45" dirty="0">
                <a:latin typeface="Lato" panose="020F0502020204030203" pitchFamily="34" charset="0"/>
                <a:cs typeface="Lato" panose="020F0502020204030203" pitchFamily="34" charset="0"/>
              </a:rPr>
              <a:t>Thursday,</a:t>
            </a:r>
            <a:r>
              <a:rPr sz="2400" spc="-13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45" dirty="0">
                <a:latin typeface="Lato" panose="020F0502020204030203" pitchFamily="34" charset="0"/>
                <a:cs typeface="Lato" panose="020F0502020204030203" pitchFamily="34" charset="0"/>
              </a:rPr>
              <a:t>October</a:t>
            </a:r>
            <a:r>
              <a:rPr sz="2400" spc="-1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22,</a:t>
            </a:r>
            <a:r>
              <a:rPr sz="2400" spc="-12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</a:t>
            </a:r>
            <a:br>
              <a:rPr lang="en-US" sz="2400" spc="55" dirty="0">
                <a:latin typeface="Lato" panose="020F0502020204030203" pitchFamily="34" charset="0"/>
                <a:cs typeface="Lato" panose="020F0502020204030203" pitchFamily="34" charset="0"/>
              </a:rPr>
            </a:b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Grand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Hotel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Malahide,</a:t>
            </a:r>
            <a:r>
              <a:rPr sz="2400" spc="-5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Malahide,</a:t>
            </a:r>
            <a:r>
              <a:rPr sz="2400" spc="-4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Ireland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" algn="ctr">
              <a:lnSpc>
                <a:spcPct val="100000"/>
              </a:lnSpc>
              <a:spcBef>
                <a:spcPts val="1265"/>
              </a:spcBef>
            </a:pPr>
            <a:r>
              <a:rPr sz="2600" b="1" spc="-180" dirty="0">
                <a:latin typeface="Lato" panose="020F0502020204030203" pitchFamily="34" charset="0"/>
                <a:cs typeface="Lato" panose="020F0502020204030203" pitchFamily="34" charset="0"/>
              </a:rPr>
              <a:t>FASEB.</a:t>
            </a:r>
            <a:r>
              <a:rPr sz="2600" b="1" spc="-180">
                <a:latin typeface="Lato" panose="020F0502020204030203" pitchFamily="34" charset="0"/>
                <a:cs typeface="Lato" panose="020F0502020204030203" pitchFamily="34" charset="0"/>
              </a:rPr>
              <a:t>org/</a:t>
            </a:r>
            <a:r>
              <a:rPr lang="en-US" sz="2600" b="1" spc="-45">
                <a:latin typeface="Lato" panose="020F0502020204030203" pitchFamily="34" charset="0"/>
                <a:cs typeface="Lato" panose="020F0502020204030203" pitchFamily="34" charset="0"/>
              </a:rPr>
              <a:t>Chromatin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514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3a134fa1e38f19c08aeb57e008fe7dfe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bc3816f545ca75e5c02c698f5609e5f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5BD7505-7801-45BC-90C2-B1E2C7B35848}">
  <ds:schemaRefs>
    <ds:schemaRef ds:uri="http://schemas.microsoft.com/office/2006/metadata/properties"/>
    <ds:schemaRef ds:uri="http://schemas.microsoft.com/office/infopath/2007/PartnerControls"/>
    <ds:schemaRef ds:uri="19481585-9af8-4d00-b2bf-e09dcefbd695"/>
    <ds:schemaRef ds:uri="aae5d8f4-8940-426e-8eb0-5ae068ad4266"/>
  </ds:schemaRefs>
</ds:datastoreItem>
</file>

<file path=customXml/itemProps2.xml><?xml version="1.0" encoding="utf-8"?>
<ds:datastoreItem xmlns:ds="http://schemas.openxmlformats.org/officeDocument/2006/customXml" ds:itemID="{722B011A-17D8-4AAD-AA56-C7EB4477474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93C775-0C56-4538-84BD-B4713F5C62C4}"/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39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Chromatin and Epigenetics in Aging and Disease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2025-11-16T22:28:57Z</dcterms:created>
  <dcterms:modified xsi:type="dcterms:W3CDTF">2025-11-25T03:32:31Z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  <property fmtid="{D5CDD505-2E9C-101B-9397-08002B2CF9AE}" pid="3" name="MediaServiceImageTags">
    <vt:lpwstr/>
  </property>
</Properties>
</file>